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3" r:id="rId5"/>
  </p:sldMasterIdLst>
  <p:notesMasterIdLst>
    <p:notesMasterId r:id="rId16"/>
  </p:notesMasterIdLst>
  <p:sldIdLst>
    <p:sldId id="289" r:id="rId6"/>
    <p:sldId id="305" r:id="rId7"/>
    <p:sldId id="306" r:id="rId8"/>
    <p:sldId id="301" r:id="rId9"/>
    <p:sldId id="314" r:id="rId10"/>
    <p:sldId id="315" r:id="rId11"/>
    <p:sldId id="316" r:id="rId12"/>
    <p:sldId id="317" r:id="rId13"/>
    <p:sldId id="318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Vidējs stils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Vidējs stils 2 - izcēlum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651" autoAdjust="0"/>
  </p:normalViewPr>
  <p:slideViewPr>
    <p:cSldViewPr snapToGrid="0">
      <p:cViewPr varScale="1">
        <p:scale>
          <a:sx n="68" d="100"/>
          <a:sy n="68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4D20B-8CC9-498C-B323-4842BDE20A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FECAB2C-95A7-431D-9805-8CCCD003A61E}">
      <dgm:prSet phldrT="[Teksts]"/>
      <dgm:spPr>
        <a:solidFill>
          <a:srgbClr val="E4202C"/>
        </a:solidFill>
        <a:ln>
          <a:solidFill>
            <a:srgbClr val="E4202C"/>
          </a:solidFill>
        </a:ln>
      </dgm:spPr>
      <dgm:t>
        <a:bodyPr/>
        <a:lstStyle/>
        <a:p>
          <a:r>
            <a:rPr lang="lv-LV" dirty="0"/>
            <a:t>Saturs apdraud valsts drošību</a:t>
          </a:r>
        </a:p>
      </dgm:t>
    </dgm:pt>
    <dgm:pt modelId="{BD17E7CF-75B5-4068-B193-F0093548681A}" type="parTrans" cxnId="{9673C3BE-31EB-42B3-9EC0-44BB6EB3B936}">
      <dgm:prSet/>
      <dgm:spPr/>
      <dgm:t>
        <a:bodyPr/>
        <a:lstStyle/>
        <a:p>
          <a:endParaRPr lang="lv-LV"/>
        </a:p>
      </dgm:t>
    </dgm:pt>
    <dgm:pt modelId="{7EFA4A73-F622-4A0E-B037-34975108CE64}" type="sibTrans" cxnId="{9673C3BE-31EB-42B3-9EC0-44BB6EB3B936}">
      <dgm:prSet/>
      <dgm:spPr/>
      <dgm:t>
        <a:bodyPr/>
        <a:lstStyle/>
        <a:p>
          <a:endParaRPr lang="lv-LV"/>
        </a:p>
      </dgm:t>
    </dgm:pt>
    <dgm:pt modelId="{58CF5311-E5A3-4D5A-81EA-432FFA9A155B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 err="1"/>
            <a:t>Rossija</a:t>
          </a:r>
          <a:r>
            <a:rPr lang="lv-LV" dirty="0"/>
            <a:t> RTR</a:t>
          </a:r>
        </a:p>
      </dgm:t>
    </dgm:pt>
    <dgm:pt modelId="{538A5CF4-F413-4E53-8874-E6626BF8DED5}" type="parTrans" cxnId="{C5F02CBA-95BD-475F-A963-CC7442E19758}">
      <dgm:prSet/>
      <dgm:spPr/>
      <dgm:t>
        <a:bodyPr/>
        <a:lstStyle/>
        <a:p>
          <a:endParaRPr lang="lv-LV"/>
        </a:p>
      </dgm:t>
    </dgm:pt>
    <dgm:pt modelId="{EB8FFABE-9B22-4E2C-9BB3-44243E53E0E3}" type="sibTrans" cxnId="{C5F02CBA-95BD-475F-A963-CC7442E19758}">
      <dgm:prSet/>
      <dgm:spPr/>
      <dgm:t>
        <a:bodyPr/>
        <a:lstStyle/>
        <a:p>
          <a:endParaRPr lang="lv-LV"/>
        </a:p>
      </dgm:t>
    </dgm:pt>
    <dgm:pt modelId="{9F1A3280-820D-4B31-8EF4-BF813C3FF201}">
      <dgm:prSet phldrT="[Teksts]"/>
      <dgm:spPr>
        <a:solidFill>
          <a:srgbClr val="E4202C"/>
        </a:solidFill>
        <a:ln>
          <a:noFill/>
        </a:ln>
      </dgm:spPr>
      <dgm:t>
        <a:bodyPr/>
        <a:lstStyle/>
        <a:p>
          <a:r>
            <a:rPr lang="lv-LV" dirty="0"/>
            <a:t>Īpašniekiem piemērotas sankcijas*</a:t>
          </a:r>
        </a:p>
      </dgm:t>
    </dgm:pt>
    <dgm:pt modelId="{DAD1F44F-0C75-4CCD-9C30-5E178A6A1671}" type="parTrans" cxnId="{3E5882F0-382E-4A5D-A642-0FDD0688CCE0}">
      <dgm:prSet/>
      <dgm:spPr/>
      <dgm:t>
        <a:bodyPr/>
        <a:lstStyle/>
        <a:p>
          <a:endParaRPr lang="lv-LV"/>
        </a:p>
      </dgm:t>
    </dgm:pt>
    <dgm:pt modelId="{6897E15F-9E5D-4309-BDB4-DA2015B54AD2}" type="sibTrans" cxnId="{3E5882F0-382E-4A5D-A642-0FDD0688CCE0}">
      <dgm:prSet/>
      <dgm:spPr/>
      <dgm:t>
        <a:bodyPr/>
        <a:lstStyle/>
        <a:p>
          <a:endParaRPr lang="lv-LV"/>
        </a:p>
      </dgm:t>
    </dgm:pt>
    <dgm:pt modelId="{1D6C4CAE-BBD4-46FD-B704-C1EC4AB07D07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 err="1"/>
            <a:t>Rossija</a:t>
          </a:r>
          <a:r>
            <a:rPr lang="lv-LV" dirty="0"/>
            <a:t> 24</a:t>
          </a:r>
        </a:p>
      </dgm:t>
    </dgm:pt>
    <dgm:pt modelId="{8C78662D-74C1-4B1F-8499-8580EE7C7CC9}" type="parTrans" cxnId="{547E6B11-3B8A-4483-8782-A20329938EE9}">
      <dgm:prSet/>
      <dgm:spPr/>
      <dgm:t>
        <a:bodyPr/>
        <a:lstStyle/>
        <a:p>
          <a:endParaRPr lang="lv-LV"/>
        </a:p>
      </dgm:t>
    </dgm:pt>
    <dgm:pt modelId="{CEE11234-2898-462A-8389-60F829EC8D12}" type="sibTrans" cxnId="{547E6B11-3B8A-4483-8782-A20329938EE9}">
      <dgm:prSet/>
      <dgm:spPr/>
      <dgm:t>
        <a:bodyPr/>
        <a:lstStyle/>
        <a:p>
          <a:endParaRPr lang="lv-LV"/>
        </a:p>
      </dgm:t>
    </dgm:pt>
    <dgm:pt modelId="{ED0CF302-8AD5-4DE8-9C2A-3A7E13F71E4D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/>
            <a:t>TV </a:t>
          </a:r>
          <a:r>
            <a:rPr lang="lv-LV" dirty="0" err="1"/>
            <a:t>Centre</a:t>
          </a:r>
          <a:r>
            <a:rPr lang="lv-LV" dirty="0"/>
            <a:t> </a:t>
          </a:r>
          <a:r>
            <a:rPr lang="lv-LV" dirty="0" err="1"/>
            <a:t>International</a:t>
          </a:r>
          <a:endParaRPr lang="lv-LV" dirty="0"/>
        </a:p>
      </dgm:t>
    </dgm:pt>
    <dgm:pt modelId="{65A4C99E-FC61-411E-B1E4-DECA4156328F}" type="parTrans" cxnId="{8FE59D46-3EAE-4291-B014-CFEE1129BA62}">
      <dgm:prSet/>
      <dgm:spPr/>
      <dgm:t>
        <a:bodyPr/>
        <a:lstStyle/>
        <a:p>
          <a:endParaRPr lang="lv-LV"/>
        </a:p>
      </dgm:t>
    </dgm:pt>
    <dgm:pt modelId="{6F926E12-DCC7-48E7-A4B7-FCAF357442A9}" type="sibTrans" cxnId="{8FE59D46-3EAE-4291-B014-CFEE1129BA62}">
      <dgm:prSet/>
      <dgm:spPr/>
      <dgm:t>
        <a:bodyPr/>
        <a:lstStyle/>
        <a:p>
          <a:endParaRPr lang="lv-LV"/>
        </a:p>
      </dgm:t>
    </dgm:pt>
    <dgm:pt modelId="{DF06CB34-3310-4338-A014-A06410EBA865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 err="1"/>
            <a:t>RTVi</a:t>
          </a:r>
          <a:endParaRPr lang="lv-LV" dirty="0"/>
        </a:p>
      </dgm:t>
    </dgm:pt>
    <dgm:pt modelId="{8F87699B-1A91-4A8B-ADA7-46011E5B2681}" type="parTrans" cxnId="{EAC20497-B692-4DD9-9A04-4E59C0739B92}">
      <dgm:prSet/>
      <dgm:spPr/>
      <dgm:t>
        <a:bodyPr/>
        <a:lstStyle/>
        <a:p>
          <a:endParaRPr lang="lv-LV"/>
        </a:p>
      </dgm:t>
    </dgm:pt>
    <dgm:pt modelId="{E5F014BE-21CC-4630-B8E4-D7655C30D7DA}" type="sibTrans" cxnId="{EAC20497-B692-4DD9-9A04-4E59C0739B92}">
      <dgm:prSet/>
      <dgm:spPr/>
      <dgm:t>
        <a:bodyPr/>
        <a:lstStyle/>
        <a:p>
          <a:endParaRPr lang="lv-LV"/>
        </a:p>
      </dgm:t>
    </dgm:pt>
    <dgm:pt modelId="{34C22870-9DEE-4ACD-91A3-022D6CAD2C09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 err="1"/>
            <a:t>Mir</a:t>
          </a:r>
          <a:r>
            <a:rPr lang="lv-LV" dirty="0"/>
            <a:t> 24</a:t>
          </a:r>
        </a:p>
      </dgm:t>
    </dgm:pt>
    <dgm:pt modelId="{CAFFBE90-6710-4BAE-AD2B-57DD95B20FAE}" type="parTrans" cxnId="{09A8617B-FB3A-4D80-89A8-B907E00937F0}">
      <dgm:prSet/>
      <dgm:spPr/>
      <dgm:t>
        <a:bodyPr/>
        <a:lstStyle/>
        <a:p>
          <a:endParaRPr lang="lv-LV"/>
        </a:p>
      </dgm:t>
    </dgm:pt>
    <dgm:pt modelId="{8DCDE658-F0B9-48A6-A080-02A9644E3F58}" type="sibTrans" cxnId="{09A8617B-FB3A-4D80-89A8-B907E00937F0}">
      <dgm:prSet/>
      <dgm:spPr/>
      <dgm:t>
        <a:bodyPr/>
        <a:lstStyle/>
        <a:p>
          <a:endParaRPr lang="lv-LV"/>
        </a:p>
      </dgm:t>
    </dgm:pt>
    <dgm:pt modelId="{91C7E048-BE82-4EEA-998D-5A5BC3D71B4D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/>
            <a:t>RBK-TV</a:t>
          </a:r>
        </a:p>
      </dgm:t>
    </dgm:pt>
    <dgm:pt modelId="{84E30FC7-6A54-424F-8A3C-0089CED1660F}" type="parTrans" cxnId="{E927B213-E336-4B0C-82D1-CF1DD815F5AF}">
      <dgm:prSet/>
      <dgm:spPr/>
      <dgm:t>
        <a:bodyPr/>
        <a:lstStyle/>
        <a:p>
          <a:endParaRPr lang="lv-LV"/>
        </a:p>
      </dgm:t>
    </dgm:pt>
    <dgm:pt modelId="{5623FD58-EDA8-48F5-A36A-7AE59440DA92}" type="sibTrans" cxnId="{E927B213-E336-4B0C-82D1-CF1DD815F5AF}">
      <dgm:prSet/>
      <dgm:spPr/>
      <dgm:t>
        <a:bodyPr/>
        <a:lstStyle/>
        <a:p>
          <a:endParaRPr lang="lv-LV"/>
        </a:p>
      </dgm:t>
    </dgm:pt>
    <dgm:pt modelId="{907E2DB2-5BAD-4163-9C96-32BD61FA2BB0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 err="1"/>
            <a:t>BelRos</a:t>
          </a:r>
          <a:endParaRPr lang="lv-LV" dirty="0"/>
        </a:p>
      </dgm:t>
    </dgm:pt>
    <dgm:pt modelId="{E2451467-A73E-4F5D-A021-094B24E94A4D}" type="parTrans" cxnId="{FEE6C51C-E856-4C7F-BA9B-E084A2562D38}">
      <dgm:prSet/>
      <dgm:spPr/>
      <dgm:t>
        <a:bodyPr/>
        <a:lstStyle/>
        <a:p>
          <a:endParaRPr lang="lv-LV"/>
        </a:p>
      </dgm:t>
    </dgm:pt>
    <dgm:pt modelId="{1BCE1E89-0055-4B8C-842E-C6D0B25C8B75}" type="sibTrans" cxnId="{FEE6C51C-E856-4C7F-BA9B-E084A2562D38}">
      <dgm:prSet/>
      <dgm:spPr/>
      <dgm:t>
        <a:bodyPr/>
        <a:lstStyle/>
        <a:p>
          <a:endParaRPr lang="lv-LV"/>
        </a:p>
      </dgm:t>
    </dgm:pt>
    <dgm:pt modelId="{7DB88EE5-09BA-43C1-8FFE-A217C5813224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 err="1"/>
            <a:t>Belarus</a:t>
          </a:r>
          <a:r>
            <a:rPr lang="lv-LV" dirty="0"/>
            <a:t> 24</a:t>
          </a:r>
        </a:p>
      </dgm:t>
    </dgm:pt>
    <dgm:pt modelId="{8A41783E-1C11-43F1-BC18-70CC5069134A}" type="sibTrans" cxnId="{E64CFBF7-1DDF-411A-8397-3678C1399805}">
      <dgm:prSet/>
      <dgm:spPr/>
      <dgm:t>
        <a:bodyPr/>
        <a:lstStyle/>
        <a:p>
          <a:endParaRPr lang="lv-LV"/>
        </a:p>
      </dgm:t>
    </dgm:pt>
    <dgm:pt modelId="{E0FB8842-8A8E-466A-A839-9A939F82C117}" type="parTrans" cxnId="{E64CFBF7-1DDF-411A-8397-3678C1399805}">
      <dgm:prSet/>
      <dgm:spPr/>
      <dgm:t>
        <a:bodyPr/>
        <a:lstStyle/>
        <a:p>
          <a:endParaRPr lang="lv-LV"/>
        </a:p>
      </dgm:t>
    </dgm:pt>
    <dgm:pt modelId="{641DC49E-2602-41D0-B11A-8FC3427D7EAC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/>
            <a:t>TNT</a:t>
          </a:r>
        </a:p>
      </dgm:t>
    </dgm:pt>
    <dgm:pt modelId="{EF2F06A0-ACB4-4705-A8FB-0BBA143BCB74}" type="parTrans" cxnId="{0AA4483B-92E3-4AD5-8C3A-68312BC14D47}">
      <dgm:prSet/>
      <dgm:spPr/>
      <dgm:t>
        <a:bodyPr/>
        <a:lstStyle/>
        <a:p>
          <a:endParaRPr lang="lv-LV"/>
        </a:p>
      </dgm:t>
    </dgm:pt>
    <dgm:pt modelId="{66640F31-A369-49C1-AB9F-1C03FBD0D437}" type="sibTrans" cxnId="{0AA4483B-92E3-4AD5-8C3A-68312BC14D47}">
      <dgm:prSet/>
      <dgm:spPr/>
      <dgm:t>
        <a:bodyPr/>
        <a:lstStyle/>
        <a:p>
          <a:endParaRPr lang="lv-LV"/>
        </a:p>
      </dgm:t>
    </dgm:pt>
    <dgm:pt modelId="{464DACB6-02BC-4727-B2E0-47DEECD211F5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/>
            <a:t>KHL</a:t>
          </a:r>
        </a:p>
      </dgm:t>
    </dgm:pt>
    <dgm:pt modelId="{49F3958C-6C96-426D-8C30-48F9967CF264}" type="parTrans" cxnId="{4A052D31-B9B5-470E-A628-0521E3B8610A}">
      <dgm:prSet/>
      <dgm:spPr/>
      <dgm:t>
        <a:bodyPr/>
        <a:lstStyle/>
        <a:p>
          <a:endParaRPr lang="lv-LV"/>
        </a:p>
      </dgm:t>
    </dgm:pt>
    <dgm:pt modelId="{05CA504D-066F-467E-ABD1-722E54BEFCA7}" type="sibTrans" cxnId="{4A052D31-B9B5-470E-A628-0521E3B8610A}">
      <dgm:prSet/>
      <dgm:spPr/>
      <dgm:t>
        <a:bodyPr/>
        <a:lstStyle/>
        <a:p>
          <a:endParaRPr lang="lv-LV"/>
        </a:p>
      </dgm:t>
    </dgm:pt>
    <dgm:pt modelId="{D00F541F-2707-40DB-8BD0-89B205E305CA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/>
            <a:t>NTV </a:t>
          </a:r>
          <a:r>
            <a:rPr lang="lv-LV" dirty="0" err="1"/>
            <a:t>Pravo</a:t>
          </a:r>
          <a:endParaRPr lang="lv-LV" dirty="0"/>
        </a:p>
      </dgm:t>
    </dgm:pt>
    <dgm:pt modelId="{E5CFD5E7-FF12-4852-A9D0-D7F4A6427282}" type="parTrans" cxnId="{F89F01D8-CFAC-448C-930C-B45B55EAF446}">
      <dgm:prSet/>
      <dgm:spPr/>
      <dgm:t>
        <a:bodyPr/>
        <a:lstStyle/>
        <a:p>
          <a:endParaRPr lang="lv-LV"/>
        </a:p>
      </dgm:t>
    </dgm:pt>
    <dgm:pt modelId="{1CE684FD-647D-4ADC-AF5D-12FED880F18E}" type="sibTrans" cxnId="{F89F01D8-CFAC-448C-930C-B45B55EAF446}">
      <dgm:prSet/>
      <dgm:spPr/>
      <dgm:t>
        <a:bodyPr/>
        <a:lstStyle/>
        <a:p>
          <a:endParaRPr lang="lv-LV"/>
        </a:p>
      </dgm:t>
    </dgm:pt>
    <dgm:pt modelId="{6B592647-2BC9-4F89-AE93-D5C52B8A4626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/>
            <a:t>7 RT programmas (2020)</a:t>
          </a:r>
        </a:p>
      </dgm:t>
    </dgm:pt>
    <dgm:pt modelId="{2813845A-8460-47E1-8A1F-F25DD2F10686}" type="parTrans" cxnId="{3116C45C-A41C-4F66-B733-132172627B7D}">
      <dgm:prSet/>
      <dgm:spPr/>
      <dgm:t>
        <a:bodyPr/>
        <a:lstStyle/>
        <a:p>
          <a:endParaRPr lang="lv-LV"/>
        </a:p>
      </dgm:t>
    </dgm:pt>
    <dgm:pt modelId="{95F3D72F-3404-496B-A3F9-6EA46E115AA4}" type="sibTrans" cxnId="{3116C45C-A41C-4F66-B733-132172627B7D}">
      <dgm:prSet/>
      <dgm:spPr/>
      <dgm:t>
        <a:bodyPr/>
        <a:lstStyle/>
        <a:p>
          <a:endParaRPr lang="lv-LV"/>
        </a:p>
      </dgm:t>
    </dgm:pt>
    <dgm:pt modelId="{E49ED3D4-C08D-4291-9069-BCAD74685F5D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 err="1"/>
            <a:t>Dom</a:t>
          </a:r>
          <a:r>
            <a:rPr lang="lv-LV" dirty="0"/>
            <a:t> Kino (2019)</a:t>
          </a:r>
        </a:p>
      </dgm:t>
    </dgm:pt>
    <dgm:pt modelId="{FD74CEEC-5140-44F5-90DA-C14663EBDA46}" type="parTrans" cxnId="{06C3D9EE-B091-47BA-BC81-DA01742DCA20}">
      <dgm:prSet/>
      <dgm:spPr/>
      <dgm:t>
        <a:bodyPr/>
        <a:lstStyle/>
        <a:p>
          <a:endParaRPr lang="lv-LV"/>
        </a:p>
      </dgm:t>
    </dgm:pt>
    <dgm:pt modelId="{2F68A898-A78B-4B6E-BF5D-5E78BA14A67F}" type="sibTrans" cxnId="{06C3D9EE-B091-47BA-BC81-DA01742DCA20}">
      <dgm:prSet/>
      <dgm:spPr/>
      <dgm:t>
        <a:bodyPr/>
        <a:lstStyle/>
        <a:p>
          <a:endParaRPr lang="lv-LV"/>
        </a:p>
      </dgm:t>
    </dgm:pt>
    <dgm:pt modelId="{030F2DCF-EC49-4C6D-B4D8-D22EDAE78FBB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lv-LV" dirty="0"/>
            <a:t>u.c.</a:t>
          </a:r>
        </a:p>
      </dgm:t>
    </dgm:pt>
    <dgm:pt modelId="{13F07679-8C11-4644-8836-B7D9E4D6092B}" type="parTrans" cxnId="{76AC4889-2FB5-4319-86EC-09E0E305DA5C}">
      <dgm:prSet/>
      <dgm:spPr/>
      <dgm:t>
        <a:bodyPr/>
        <a:lstStyle/>
        <a:p>
          <a:endParaRPr lang="lv-LV"/>
        </a:p>
      </dgm:t>
    </dgm:pt>
    <dgm:pt modelId="{A7B3AAB4-7E12-4EF0-8071-799FCCAF3BDE}" type="sibTrans" cxnId="{76AC4889-2FB5-4319-86EC-09E0E305DA5C}">
      <dgm:prSet/>
      <dgm:spPr/>
      <dgm:t>
        <a:bodyPr/>
        <a:lstStyle/>
        <a:p>
          <a:endParaRPr lang="lv-LV"/>
        </a:p>
      </dgm:t>
    </dgm:pt>
    <dgm:pt modelId="{B46EE49F-1BBE-4F07-8A38-C22546103893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1709FE06-2915-48C6-A41A-A28531F8A48E}" type="parTrans" cxnId="{9B5139E6-476B-4C54-B742-24CEBE5DDEE7}">
      <dgm:prSet/>
      <dgm:spPr/>
      <dgm:t>
        <a:bodyPr/>
        <a:lstStyle/>
        <a:p>
          <a:endParaRPr lang="lv-LV"/>
        </a:p>
      </dgm:t>
    </dgm:pt>
    <dgm:pt modelId="{C06C9C63-F42B-4A1F-B55B-C3B28CE491AB}" type="sibTrans" cxnId="{9B5139E6-476B-4C54-B742-24CEBE5DDEE7}">
      <dgm:prSet/>
      <dgm:spPr/>
      <dgm:t>
        <a:bodyPr/>
        <a:lstStyle/>
        <a:p>
          <a:endParaRPr lang="lv-LV"/>
        </a:p>
      </dgm:t>
    </dgm:pt>
    <dgm:pt modelId="{DFAC3E39-2775-4596-B9E8-83E03A1C8820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CA94BBE1-08D7-4AC8-B40B-ABDC64510414}" type="parTrans" cxnId="{C1D17E27-C9F0-40EC-8AAD-15CA159CFD53}">
      <dgm:prSet/>
      <dgm:spPr/>
      <dgm:t>
        <a:bodyPr/>
        <a:lstStyle/>
        <a:p>
          <a:endParaRPr lang="lv-LV"/>
        </a:p>
      </dgm:t>
    </dgm:pt>
    <dgm:pt modelId="{AB2FE2DD-F63F-42BD-AF7E-656E35A692E4}" type="sibTrans" cxnId="{C1D17E27-C9F0-40EC-8AAD-15CA159CFD53}">
      <dgm:prSet/>
      <dgm:spPr/>
      <dgm:t>
        <a:bodyPr/>
        <a:lstStyle/>
        <a:p>
          <a:endParaRPr lang="lv-LV"/>
        </a:p>
      </dgm:t>
    </dgm:pt>
    <dgm:pt modelId="{26D90808-71A6-4945-B548-370C0CB1105C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4A08DCD5-2A04-449D-8081-CCF655FA1FFA}" type="parTrans" cxnId="{94027CAC-5036-47A9-8868-AAD8CFDD4B8E}">
      <dgm:prSet/>
      <dgm:spPr/>
      <dgm:t>
        <a:bodyPr/>
        <a:lstStyle/>
        <a:p>
          <a:endParaRPr lang="lv-LV"/>
        </a:p>
      </dgm:t>
    </dgm:pt>
    <dgm:pt modelId="{6B901778-09EE-44EC-BA94-5E19F1B52B87}" type="sibTrans" cxnId="{94027CAC-5036-47A9-8868-AAD8CFDD4B8E}">
      <dgm:prSet/>
      <dgm:spPr/>
      <dgm:t>
        <a:bodyPr/>
        <a:lstStyle/>
        <a:p>
          <a:endParaRPr lang="lv-LV"/>
        </a:p>
      </dgm:t>
    </dgm:pt>
    <dgm:pt modelId="{46752837-0F03-40CF-BC6E-C2A3F912A56C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B293351F-0468-44CB-9BC5-A441C18B04E7}" type="parTrans" cxnId="{85D37006-2F5B-4FF7-BB8C-CD5EEE323F8B}">
      <dgm:prSet/>
      <dgm:spPr/>
      <dgm:t>
        <a:bodyPr/>
        <a:lstStyle/>
        <a:p>
          <a:endParaRPr lang="lv-LV"/>
        </a:p>
      </dgm:t>
    </dgm:pt>
    <dgm:pt modelId="{78BC1760-0EF8-44F3-9AD1-EAD62D5B340A}" type="sibTrans" cxnId="{85D37006-2F5B-4FF7-BB8C-CD5EEE323F8B}">
      <dgm:prSet/>
      <dgm:spPr/>
      <dgm:t>
        <a:bodyPr/>
        <a:lstStyle/>
        <a:p>
          <a:endParaRPr lang="lv-LV"/>
        </a:p>
      </dgm:t>
    </dgm:pt>
    <dgm:pt modelId="{82DA85C0-881A-4F0B-9254-AB37393436EB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F5CAAE78-2514-45FB-A558-C3CB03D341FF}" type="parTrans" cxnId="{42F080BF-64BC-44ED-99E2-38A80E84F95C}">
      <dgm:prSet/>
      <dgm:spPr/>
      <dgm:t>
        <a:bodyPr/>
        <a:lstStyle/>
        <a:p>
          <a:endParaRPr lang="lv-LV"/>
        </a:p>
      </dgm:t>
    </dgm:pt>
    <dgm:pt modelId="{2EF28167-E8E2-4D72-8E86-998C26226C90}" type="sibTrans" cxnId="{42F080BF-64BC-44ED-99E2-38A80E84F95C}">
      <dgm:prSet/>
      <dgm:spPr/>
      <dgm:t>
        <a:bodyPr/>
        <a:lstStyle/>
        <a:p>
          <a:endParaRPr lang="lv-LV"/>
        </a:p>
      </dgm:t>
    </dgm:pt>
    <dgm:pt modelId="{F915EB3F-C9CD-48A7-80C8-3085018C1E94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32615C27-B801-4552-A149-A452322EC26F}" type="parTrans" cxnId="{847B5357-C321-493C-93A7-A96ABB0C00A5}">
      <dgm:prSet/>
      <dgm:spPr/>
      <dgm:t>
        <a:bodyPr/>
        <a:lstStyle/>
        <a:p>
          <a:endParaRPr lang="lv-LV"/>
        </a:p>
      </dgm:t>
    </dgm:pt>
    <dgm:pt modelId="{C94EEE85-36DF-469D-B42A-1FC98D10B78A}" type="sibTrans" cxnId="{847B5357-C321-493C-93A7-A96ABB0C00A5}">
      <dgm:prSet/>
      <dgm:spPr/>
      <dgm:t>
        <a:bodyPr/>
        <a:lstStyle/>
        <a:p>
          <a:endParaRPr lang="lv-LV"/>
        </a:p>
      </dgm:t>
    </dgm:pt>
    <dgm:pt modelId="{DA11A7DF-75CD-4ABE-A86E-872709D71414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CD045E74-5B57-41C7-BB4B-C80707FD0B4D}" type="parTrans" cxnId="{447B317F-1788-4C0F-9ECC-51CB1BE646FF}">
      <dgm:prSet/>
      <dgm:spPr/>
      <dgm:t>
        <a:bodyPr/>
        <a:lstStyle/>
        <a:p>
          <a:endParaRPr lang="lv-LV"/>
        </a:p>
      </dgm:t>
    </dgm:pt>
    <dgm:pt modelId="{52CA2596-D393-4121-B4DC-BB54994099FA}" type="sibTrans" cxnId="{447B317F-1788-4C0F-9ECC-51CB1BE646FF}">
      <dgm:prSet/>
      <dgm:spPr/>
      <dgm:t>
        <a:bodyPr/>
        <a:lstStyle/>
        <a:p>
          <a:endParaRPr lang="lv-LV"/>
        </a:p>
      </dgm:t>
    </dgm:pt>
    <dgm:pt modelId="{949732C4-36BD-4638-8963-0581A1FEBAE9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918E91D1-2D9A-4038-906F-B6FBAC866649}" type="parTrans" cxnId="{E83CCE6B-C5E2-4AD6-8100-1AC905E21067}">
      <dgm:prSet/>
      <dgm:spPr/>
      <dgm:t>
        <a:bodyPr/>
        <a:lstStyle/>
        <a:p>
          <a:endParaRPr lang="lv-LV"/>
        </a:p>
      </dgm:t>
    </dgm:pt>
    <dgm:pt modelId="{9E060BA4-E0FE-4051-BBE0-5762B0D0B075}" type="sibTrans" cxnId="{E83CCE6B-C5E2-4AD6-8100-1AC905E21067}">
      <dgm:prSet/>
      <dgm:spPr/>
      <dgm:t>
        <a:bodyPr/>
        <a:lstStyle/>
        <a:p>
          <a:endParaRPr lang="lv-LV"/>
        </a:p>
      </dgm:t>
    </dgm:pt>
    <dgm:pt modelId="{1310BC45-8075-4020-9919-624540DB4B49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56CF3E2B-497B-44FD-A3D6-C0EBA89B0D2E}" type="parTrans" cxnId="{926533CA-2E09-4E16-97F1-1A8834583BEB}">
      <dgm:prSet/>
      <dgm:spPr/>
      <dgm:t>
        <a:bodyPr/>
        <a:lstStyle/>
        <a:p>
          <a:endParaRPr lang="lv-LV"/>
        </a:p>
      </dgm:t>
    </dgm:pt>
    <dgm:pt modelId="{27E6786C-C64A-4F9D-BF39-D929929740CE}" type="sibTrans" cxnId="{926533CA-2E09-4E16-97F1-1A8834583BEB}">
      <dgm:prSet/>
      <dgm:spPr/>
      <dgm:t>
        <a:bodyPr/>
        <a:lstStyle/>
        <a:p>
          <a:endParaRPr lang="lv-LV"/>
        </a:p>
      </dgm:t>
    </dgm:pt>
    <dgm:pt modelId="{CFB130E8-3B00-4B54-996E-3828D4967E38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A900F35A-5142-47A9-B68D-17A056A980BB}" type="parTrans" cxnId="{04595E6E-1EA9-4E57-9A9A-9D04962CB500}">
      <dgm:prSet/>
      <dgm:spPr/>
      <dgm:t>
        <a:bodyPr/>
        <a:lstStyle/>
        <a:p>
          <a:endParaRPr lang="lv-LV"/>
        </a:p>
      </dgm:t>
    </dgm:pt>
    <dgm:pt modelId="{B1B3F5A3-6383-43E0-96E9-5D79A4C43536}" type="sibTrans" cxnId="{04595E6E-1EA9-4E57-9A9A-9D04962CB500}">
      <dgm:prSet/>
      <dgm:spPr/>
      <dgm:t>
        <a:bodyPr/>
        <a:lstStyle/>
        <a:p>
          <a:endParaRPr lang="lv-LV"/>
        </a:p>
      </dgm:t>
    </dgm:pt>
    <dgm:pt modelId="{364C0258-8891-4190-8B2B-83680AEBCD2A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F9042D6A-5DCC-46DE-B615-625B58FB263D}" type="parTrans" cxnId="{E161C63C-EDB4-4AA4-901E-94FA4746DD3D}">
      <dgm:prSet/>
      <dgm:spPr/>
      <dgm:t>
        <a:bodyPr/>
        <a:lstStyle/>
        <a:p>
          <a:endParaRPr lang="lv-LV"/>
        </a:p>
      </dgm:t>
    </dgm:pt>
    <dgm:pt modelId="{2F935F9A-02ED-4885-A6B2-EDF92938BA58}" type="sibTrans" cxnId="{E161C63C-EDB4-4AA4-901E-94FA4746DD3D}">
      <dgm:prSet/>
      <dgm:spPr/>
      <dgm:t>
        <a:bodyPr/>
        <a:lstStyle/>
        <a:p>
          <a:endParaRPr lang="lv-LV"/>
        </a:p>
      </dgm:t>
    </dgm:pt>
    <dgm:pt modelId="{109FF01C-2BCF-4D2D-AF5F-BE7DCB8385D6}">
      <dgm:prSet phldrT="[Teksts]"/>
      <dgm:spPr>
        <a:solidFill>
          <a:schemeClr val="bg1">
            <a:alpha val="90000"/>
          </a:schemeClr>
        </a:solidFill>
        <a:ln>
          <a:solidFill>
            <a:srgbClr val="E4202C">
              <a:alpha val="90000"/>
            </a:srgb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endParaRPr lang="lv-LV" dirty="0"/>
        </a:p>
      </dgm:t>
    </dgm:pt>
    <dgm:pt modelId="{F4279865-911B-4B7C-886A-1C42EDFF4505}" type="parTrans" cxnId="{8B732C31-E743-44C8-9286-51F97B757838}">
      <dgm:prSet/>
      <dgm:spPr/>
      <dgm:t>
        <a:bodyPr/>
        <a:lstStyle/>
        <a:p>
          <a:endParaRPr lang="lv-LV"/>
        </a:p>
      </dgm:t>
    </dgm:pt>
    <dgm:pt modelId="{EDE75FFC-3A65-4561-92B3-D8CEEB5E9B4B}" type="sibTrans" cxnId="{8B732C31-E743-44C8-9286-51F97B757838}">
      <dgm:prSet/>
      <dgm:spPr/>
      <dgm:t>
        <a:bodyPr/>
        <a:lstStyle/>
        <a:p>
          <a:endParaRPr lang="lv-LV"/>
        </a:p>
      </dgm:t>
    </dgm:pt>
    <dgm:pt modelId="{2DB2ED79-EE85-46BF-AED6-2F4665C20F76}" type="pres">
      <dgm:prSet presAssocID="{4184D20B-8CC9-498C-B323-4842BDE20A04}" presName="Name0" presStyleCnt="0">
        <dgm:presLayoutVars>
          <dgm:dir/>
          <dgm:animLvl val="lvl"/>
          <dgm:resizeHandles val="exact"/>
        </dgm:presLayoutVars>
      </dgm:prSet>
      <dgm:spPr/>
    </dgm:pt>
    <dgm:pt modelId="{76BF088E-84D8-4FE6-821B-FBB49F0C4828}" type="pres">
      <dgm:prSet presAssocID="{EFECAB2C-95A7-431D-9805-8CCCD003A61E}" presName="composite" presStyleCnt="0"/>
      <dgm:spPr/>
    </dgm:pt>
    <dgm:pt modelId="{018D4414-C222-44F5-99DF-66DDEC006971}" type="pres">
      <dgm:prSet presAssocID="{EFECAB2C-95A7-431D-9805-8CCCD003A61E}" presName="parTx" presStyleLbl="alignNode1" presStyleIdx="0" presStyleCnt="2" custScaleX="151505">
        <dgm:presLayoutVars>
          <dgm:chMax val="0"/>
          <dgm:chPref val="0"/>
          <dgm:bulletEnabled val="1"/>
        </dgm:presLayoutVars>
      </dgm:prSet>
      <dgm:spPr/>
    </dgm:pt>
    <dgm:pt modelId="{19EFFCBA-0F78-4721-A30F-8A1C1262BF06}" type="pres">
      <dgm:prSet presAssocID="{EFECAB2C-95A7-431D-9805-8CCCD003A61E}" presName="desTx" presStyleLbl="alignAccFollowNode1" presStyleIdx="0" presStyleCnt="2" custScaleX="151643" custLinFactNeighborX="-674" custLinFactNeighborY="263">
        <dgm:presLayoutVars>
          <dgm:bulletEnabled val="1"/>
        </dgm:presLayoutVars>
      </dgm:prSet>
      <dgm:spPr/>
    </dgm:pt>
    <dgm:pt modelId="{2B0E2E6D-5E9B-49BF-AD5D-897A226EC075}" type="pres">
      <dgm:prSet presAssocID="{7EFA4A73-F622-4A0E-B037-34975108CE64}" presName="space" presStyleCnt="0"/>
      <dgm:spPr/>
    </dgm:pt>
    <dgm:pt modelId="{B5270328-D369-40D6-95C9-3C10E70EA3B1}" type="pres">
      <dgm:prSet presAssocID="{9F1A3280-820D-4B31-8EF4-BF813C3FF201}" presName="composite" presStyleCnt="0"/>
      <dgm:spPr/>
    </dgm:pt>
    <dgm:pt modelId="{0E212161-85BC-4EEC-B7B9-905E28D2BAD0}" type="pres">
      <dgm:prSet presAssocID="{9F1A3280-820D-4B31-8EF4-BF813C3FF201}" presName="parTx" presStyleLbl="alignNode1" presStyleIdx="1" presStyleCnt="2" custScaleX="156312">
        <dgm:presLayoutVars>
          <dgm:chMax val="0"/>
          <dgm:chPref val="0"/>
          <dgm:bulletEnabled val="1"/>
        </dgm:presLayoutVars>
      </dgm:prSet>
      <dgm:spPr/>
    </dgm:pt>
    <dgm:pt modelId="{690F0EEC-9942-4D1D-A409-256D61CF53E6}" type="pres">
      <dgm:prSet presAssocID="{9F1A3280-820D-4B31-8EF4-BF813C3FF201}" presName="desTx" presStyleLbl="alignAccFollowNode1" presStyleIdx="1" presStyleCnt="2" custScaleX="155582">
        <dgm:presLayoutVars>
          <dgm:bulletEnabled val="1"/>
        </dgm:presLayoutVars>
      </dgm:prSet>
      <dgm:spPr/>
    </dgm:pt>
  </dgm:ptLst>
  <dgm:cxnLst>
    <dgm:cxn modelId="{4FCF3D06-8EDF-4528-9ADA-76F1AF7E5D1B}" type="presOf" srcId="{1D6C4CAE-BBD4-46FD-B704-C1EC4AB07D07}" destId="{19EFFCBA-0F78-4721-A30F-8A1C1262BF06}" srcOrd="0" destOrd="2" presId="urn:microsoft.com/office/officeart/2005/8/layout/hList1"/>
    <dgm:cxn modelId="{85D37006-2F5B-4FF7-BB8C-CD5EEE323F8B}" srcId="{EFECAB2C-95A7-431D-9805-8CCCD003A61E}" destId="{46752837-0F03-40CF-BC6E-C2A3F912A56C}" srcOrd="7" destOrd="0" parTransId="{B293351F-0468-44CB-9BC5-A441C18B04E7}" sibTransId="{78BC1760-0EF8-44F3-9AD1-EAD62D5B340A}"/>
    <dgm:cxn modelId="{706F3208-0AE5-421E-854D-AFEF474A7D9C}" type="presOf" srcId="{DA11A7DF-75CD-4ABE-A86E-872709D71414}" destId="{690F0EEC-9942-4D1D-A409-256D61CF53E6}" srcOrd="0" destOrd="1" presId="urn:microsoft.com/office/officeart/2005/8/layout/hList1"/>
    <dgm:cxn modelId="{217D510A-0398-4C4C-AA4B-67A403E4B27A}" type="presOf" srcId="{6B592647-2BC9-4F89-AE93-D5C52B8A4626}" destId="{690F0EEC-9942-4D1D-A409-256D61CF53E6}" srcOrd="0" destOrd="8" presId="urn:microsoft.com/office/officeart/2005/8/layout/hList1"/>
    <dgm:cxn modelId="{547E6B11-3B8A-4483-8782-A20329938EE9}" srcId="{EFECAB2C-95A7-431D-9805-8CCCD003A61E}" destId="{1D6C4CAE-BBD4-46FD-B704-C1EC4AB07D07}" srcOrd="2" destOrd="0" parTransId="{8C78662D-74C1-4B1F-8499-8580EE7C7CC9}" sibTransId="{CEE11234-2898-462A-8389-60F829EC8D12}"/>
    <dgm:cxn modelId="{245EC711-9757-4870-926F-5C751A4AC87F}" type="presOf" srcId="{58CF5311-E5A3-4D5A-81EA-432FFA9A155B}" destId="{19EFFCBA-0F78-4721-A30F-8A1C1262BF06}" srcOrd="0" destOrd="0" presId="urn:microsoft.com/office/officeart/2005/8/layout/hList1"/>
    <dgm:cxn modelId="{E927B213-E336-4B0C-82D1-CF1DD815F5AF}" srcId="{EFECAB2C-95A7-431D-9805-8CCCD003A61E}" destId="{91C7E048-BE82-4EEA-998D-5A5BC3D71B4D}" srcOrd="10" destOrd="0" parTransId="{84E30FC7-6A54-424F-8A3C-0089CED1660F}" sibTransId="{5623FD58-EDA8-48F5-A36A-7AE59440DA92}"/>
    <dgm:cxn modelId="{7771F419-786B-4454-8C9F-20B7668848F1}" type="presOf" srcId="{E49ED3D4-C08D-4291-9069-BCAD74685F5D}" destId="{690F0EEC-9942-4D1D-A409-256D61CF53E6}" srcOrd="0" destOrd="10" presId="urn:microsoft.com/office/officeart/2005/8/layout/hList1"/>
    <dgm:cxn modelId="{FEE6C51C-E856-4C7F-BA9B-E084A2562D38}" srcId="{EFECAB2C-95A7-431D-9805-8CCCD003A61E}" destId="{907E2DB2-5BAD-4163-9C96-32BD61FA2BB0}" srcOrd="12" destOrd="0" parTransId="{E2451467-A73E-4F5D-A021-094B24E94A4D}" sibTransId="{1BCE1E89-0055-4B8C-842E-C6D0B25C8B75}"/>
    <dgm:cxn modelId="{BC75BE21-527D-4332-ACCB-9405D3E86A7D}" type="presOf" srcId="{34C22870-9DEE-4ACD-91A3-022D6CAD2C09}" destId="{19EFFCBA-0F78-4721-A30F-8A1C1262BF06}" srcOrd="0" destOrd="8" presId="urn:microsoft.com/office/officeart/2005/8/layout/hList1"/>
    <dgm:cxn modelId="{C1D17E27-C9F0-40EC-8AAD-15CA159CFD53}" srcId="{EFECAB2C-95A7-431D-9805-8CCCD003A61E}" destId="{DFAC3E39-2775-4596-B9E8-83E03A1C8820}" srcOrd="3" destOrd="0" parTransId="{CA94BBE1-08D7-4AC8-B40B-ABDC64510414}" sibTransId="{AB2FE2DD-F63F-42BD-AF7E-656E35A692E4}"/>
    <dgm:cxn modelId="{8B732C31-E743-44C8-9286-51F97B757838}" srcId="{9F1A3280-820D-4B31-8EF4-BF813C3FF201}" destId="{109FF01C-2BCF-4D2D-AF5F-BE7DCB8385D6}" srcOrd="11" destOrd="0" parTransId="{F4279865-911B-4B7C-886A-1C42EDFF4505}" sibTransId="{EDE75FFC-3A65-4561-92B3-D8CEEB5E9B4B}"/>
    <dgm:cxn modelId="{4A052D31-B9B5-470E-A628-0521E3B8610A}" srcId="{9F1A3280-820D-4B31-8EF4-BF813C3FF201}" destId="{464DACB6-02BC-4727-B2E0-47DEECD211F5}" srcOrd="4" destOrd="0" parTransId="{49F3958C-6C96-426D-8C30-48F9967CF264}" sibTransId="{05CA504D-066F-467E-ABD1-722E54BEFCA7}"/>
    <dgm:cxn modelId="{4617363A-D4F7-4B2E-BB0A-C575D4857877}" type="presOf" srcId="{464DACB6-02BC-4727-B2E0-47DEECD211F5}" destId="{690F0EEC-9942-4D1D-A409-256D61CF53E6}" srcOrd="0" destOrd="4" presId="urn:microsoft.com/office/officeart/2005/8/layout/hList1"/>
    <dgm:cxn modelId="{603D663A-E63F-4DA0-9FF3-532DAE9C2C56}" type="presOf" srcId="{364C0258-8891-4190-8B2B-83680AEBCD2A}" destId="{690F0EEC-9942-4D1D-A409-256D61CF53E6}" srcOrd="0" destOrd="9" presId="urn:microsoft.com/office/officeart/2005/8/layout/hList1"/>
    <dgm:cxn modelId="{0AA4483B-92E3-4AD5-8C3A-68312BC14D47}" srcId="{9F1A3280-820D-4B31-8EF4-BF813C3FF201}" destId="{641DC49E-2602-41D0-B11A-8FC3427D7EAC}" srcOrd="2" destOrd="0" parTransId="{EF2F06A0-ACB4-4705-A8FB-0BBA143BCB74}" sibTransId="{66640F31-A369-49C1-AB9F-1C03FBD0D437}"/>
    <dgm:cxn modelId="{E161C63C-EDB4-4AA4-901E-94FA4746DD3D}" srcId="{9F1A3280-820D-4B31-8EF4-BF813C3FF201}" destId="{364C0258-8891-4190-8B2B-83680AEBCD2A}" srcOrd="9" destOrd="0" parTransId="{F9042D6A-5DCC-46DE-B615-625B58FB263D}" sibTransId="{2F935F9A-02ED-4885-A6B2-EDF92938BA58}"/>
    <dgm:cxn modelId="{3116C45C-A41C-4F66-B733-132172627B7D}" srcId="{9F1A3280-820D-4B31-8EF4-BF813C3FF201}" destId="{6B592647-2BC9-4F89-AE93-D5C52B8A4626}" srcOrd="8" destOrd="0" parTransId="{2813845A-8460-47E1-8A1F-F25DD2F10686}" sibTransId="{95F3D72F-3404-496B-A3F9-6EA46E115AA4}"/>
    <dgm:cxn modelId="{0127085D-4D77-4302-B0BA-338E9111E56D}" type="presOf" srcId="{82DA85C0-881A-4F0B-9254-AB37393436EB}" destId="{19EFFCBA-0F78-4721-A30F-8A1C1262BF06}" srcOrd="0" destOrd="9" presId="urn:microsoft.com/office/officeart/2005/8/layout/hList1"/>
    <dgm:cxn modelId="{27101A65-FF4D-4104-8A17-2AF9395E4998}" type="presOf" srcId="{4184D20B-8CC9-498C-B323-4842BDE20A04}" destId="{2DB2ED79-EE85-46BF-AED6-2F4665C20F76}" srcOrd="0" destOrd="0" presId="urn:microsoft.com/office/officeart/2005/8/layout/hList1"/>
    <dgm:cxn modelId="{8FE59D46-3EAE-4291-B014-CFEE1129BA62}" srcId="{EFECAB2C-95A7-431D-9805-8CCCD003A61E}" destId="{ED0CF302-8AD5-4DE8-9C2A-3A7E13F71E4D}" srcOrd="4" destOrd="0" parTransId="{65A4C99E-FC61-411E-B1E4-DECA4156328F}" sibTransId="{6F926E12-DCC7-48E7-A4B7-FCAF357442A9}"/>
    <dgm:cxn modelId="{E83CCE6B-C5E2-4AD6-8100-1AC905E21067}" srcId="{9F1A3280-820D-4B31-8EF4-BF813C3FF201}" destId="{949732C4-36BD-4638-8963-0581A1FEBAE9}" srcOrd="3" destOrd="0" parTransId="{918E91D1-2D9A-4038-906F-B6FBAC866649}" sibTransId="{9E060BA4-E0FE-4051-BBE0-5762B0D0B075}"/>
    <dgm:cxn modelId="{9658B34C-0119-4915-9F4D-3BF28A1761BE}" type="presOf" srcId="{109FF01C-2BCF-4D2D-AF5F-BE7DCB8385D6}" destId="{690F0EEC-9942-4D1D-A409-256D61CF53E6}" srcOrd="0" destOrd="11" presId="urn:microsoft.com/office/officeart/2005/8/layout/hList1"/>
    <dgm:cxn modelId="{04595E6E-1EA9-4E57-9A9A-9D04962CB500}" srcId="{9F1A3280-820D-4B31-8EF4-BF813C3FF201}" destId="{CFB130E8-3B00-4B54-996E-3828D4967E38}" srcOrd="7" destOrd="0" parTransId="{A900F35A-5142-47A9-B68D-17A056A980BB}" sibTransId="{B1B3F5A3-6383-43E0-96E9-5D79A4C43536}"/>
    <dgm:cxn modelId="{C56AB452-9B34-4E09-A366-CD5FB790F117}" type="presOf" srcId="{B46EE49F-1BBE-4F07-8A38-C22546103893}" destId="{19EFFCBA-0F78-4721-A30F-8A1C1262BF06}" srcOrd="0" destOrd="1" presId="urn:microsoft.com/office/officeart/2005/8/layout/hList1"/>
    <dgm:cxn modelId="{67F61874-0A0D-41FB-AD80-53188A4AF583}" type="presOf" srcId="{46752837-0F03-40CF-BC6E-C2A3F912A56C}" destId="{19EFFCBA-0F78-4721-A30F-8A1C1262BF06}" srcOrd="0" destOrd="7" presId="urn:microsoft.com/office/officeart/2005/8/layout/hList1"/>
    <dgm:cxn modelId="{B02B9A55-D198-40FD-B75A-AD8D5B361B97}" type="presOf" srcId="{949732C4-36BD-4638-8963-0581A1FEBAE9}" destId="{690F0EEC-9942-4D1D-A409-256D61CF53E6}" srcOrd="0" destOrd="3" presId="urn:microsoft.com/office/officeart/2005/8/layout/hList1"/>
    <dgm:cxn modelId="{81AC7277-A724-4D7F-8E3C-2CF1A3DF8583}" type="presOf" srcId="{CFB130E8-3B00-4B54-996E-3828D4967E38}" destId="{690F0EEC-9942-4D1D-A409-256D61CF53E6}" srcOrd="0" destOrd="7" presId="urn:microsoft.com/office/officeart/2005/8/layout/hList1"/>
    <dgm:cxn modelId="{847B5357-C321-493C-93A7-A96ABB0C00A5}" srcId="{EFECAB2C-95A7-431D-9805-8CCCD003A61E}" destId="{F915EB3F-C9CD-48A7-80C8-3085018C1E94}" srcOrd="11" destOrd="0" parTransId="{32615C27-B801-4552-A149-A452322EC26F}" sibTransId="{C94EEE85-36DF-469D-B42A-1FC98D10B78A}"/>
    <dgm:cxn modelId="{CC80FF57-A6D1-4055-8132-F9245ADE6BC4}" type="presOf" srcId="{F915EB3F-C9CD-48A7-80C8-3085018C1E94}" destId="{19EFFCBA-0F78-4721-A30F-8A1C1262BF06}" srcOrd="0" destOrd="11" presId="urn:microsoft.com/office/officeart/2005/8/layout/hList1"/>
    <dgm:cxn modelId="{09A8617B-FB3A-4D80-89A8-B907E00937F0}" srcId="{EFECAB2C-95A7-431D-9805-8CCCD003A61E}" destId="{34C22870-9DEE-4ACD-91A3-022D6CAD2C09}" srcOrd="8" destOrd="0" parTransId="{CAFFBE90-6710-4BAE-AD2B-57DD95B20FAE}" sibTransId="{8DCDE658-F0B9-48A6-A080-02A9644E3F58}"/>
    <dgm:cxn modelId="{447B317F-1788-4C0F-9ECC-51CB1BE646FF}" srcId="{9F1A3280-820D-4B31-8EF4-BF813C3FF201}" destId="{DA11A7DF-75CD-4ABE-A86E-872709D71414}" srcOrd="1" destOrd="0" parTransId="{CD045E74-5B57-41C7-BB4B-C80707FD0B4D}" sibTransId="{52CA2596-D393-4121-B4DC-BB54994099FA}"/>
    <dgm:cxn modelId="{D96B1388-06FF-4087-BBBD-F6532D64DA7A}" type="presOf" srcId="{EFECAB2C-95A7-431D-9805-8CCCD003A61E}" destId="{018D4414-C222-44F5-99DF-66DDEC006971}" srcOrd="0" destOrd="0" presId="urn:microsoft.com/office/officeart/2005/8/layout/hList1"/>
    <dgm:cxn modelId="{76AC4889-2FB5-4319-86EC-09E0E305DA5C}" srcId="{9F1A3280-820D-4B31-8EF4-BF813C3FF201}" destId="{030F2DCF-EC49-4C6D-B4D8-D22EDAE78FBB}" srcOrd="12" destOrd="0" parTransId="{13F07679-8C11-4644-8836-B7D9E4D6092B}" sibTransId="{A7B3AAB4-7E12-4EF0-8071-799FCCAF3BDE}"/>
    <dgm:cxn modelId="{EAC20497-B692-4DD9-9A04-4E59C0739B92}" srcId="{EFECAB2C-95A7-431D-9805-8CCCD003A61E}" destId="{DF06CB34-3310-4338-A014-A06410EBA865}" srcOrd="6" destOrd="0" parTransId="{8F87699B-1A91-4A8B-ADA7-46011E5B2681}" sibTransId="{E5F014BE-21CC-4630-B8E4-D7655C30D7DA}"/>
    <dgm:cxn modelId="{B9FFE29A-E7EC-4103-B29D-114EA79EED89}" type="presOf" srcId="{907E2DB2-5BAD-4163-9C96-32BD61FA2BB0}" destId="{19EFFCBA-0F78-4721-A30F-8A1C1262BF06}" srcOrd="0" destOrd="12" presId="urn:microsoft.com/office/officeart/2005/8/layout/hList1"/>
    <dgm:cxn modelId="{294BEA9E-7FC7-44AA-9689-6D6BE8A902EA}" type="presOf" srcId="{1310BC45-8075-4020-9919-624540DB4B49}" destId="{690F0EEC-9942-4D1D-A409-256D61CF53E6}" srcOrd="0" destOrd="5" presId="urn:microsoft.com/office/officeart/2005/8/layout/hList1"/>
    <dgm:cxn modelId="{54047DA7-E61F-45A8-92B3-6D54092F418E}" type="presOf" srcId="{641DC49E-2602-41D0-B11A-8FC3427D7EAC}" destId="{690F0EEC-9942-4D1D-A409-256D61CF53E6}" srcOrd="0" destOrd="2" presId="urn:microsoft.com/office/officeart/2005/8/layout/hList1"/>
    <dgm:cxn modelId="{94027CAC-5036-47A9-8868-AAD8CFDD4B8E}" srcId="{EFECAB2C-95A7-431D-9805-8CCCD003A61E}" destId="{26D90808-71A6-4945-B548-370C0CB1105C}" srcOrd="5" destOrd="0" parTransId="{4A08DCD5-2A04-449D-8081-CCF655FA1FFA}" sibTransId="{6B901778-09EE-44EC-BA94-5E19F1B52B87}"/>
    <dgm:cxn modelId="{56CCEEB4-0C8D-4B13-A074-8B423E7494F5}" type="presOf" srcId="{91C7E048-BE82-4EEA-998D-5A5BC3D71B4D}" destId="{19EFFCBA-0F78-4721-A30F-8A1C1262BF06}" srcOrd="0" destOrd="10" presId="urn:microsoft.com/office/officeart/2005/8/layout/hList1"/>
    <dgm:cxn modelId="{C5F02CBA-95BD-475F-A963-CC7442E19758}" srcId="{EFECAB2C-95A7-431D-9805-8CCCD003A61E}" destId="{58CF5311-E5A3-4D5A-81EA-432FFA9A155B}" srcOrd="0" destOrd="0" parTransId="{538A5CF4-F413-4E53-8874-E6626BF8DED5}" sibTransId="{EB8FFABE-9B22-4E2C-9BB3-44243E53E0E3}"/>
    <dgm:cxn modelId="{73669FBA-0EE6-4E00-8846-E6F2E64273D3}" type="presOf" srcId="{7DB88EE5-09BA-43C1-8FFE-A217C5813224}" destId="{690F0EEC-9942-4D1D-A409-256D61CF53E6}" srcOrd="0" destOrd="0" presId="urn:microsoft.com/office/officeart/2005/8/layout/hList1"/>
    <dgm:cxn modelId="{9673C3BE-31EB-42B3-9EC0-44BB6EB3B936}" srcId="{4184D20B-8CC9-498C-B323-4842BDE20A04}" destId="{EFECAB2C-95A7-431D-9805-8CCCD003A61E}" srcOrd="0" destOrd="0" parTransId="{BD17E7CF-75B5-4068-B193-F0093548681A}" sibTransId="{7EFA4A73-F622-4A0E-B037-34975108CE64}"/>
    <dgm:cxn modelId="{42F080BF-64BC-44ED-99E2-38A80E84F95C}" srcId="{EFECAB2C-95A7-431D-9805-8CCCD003A61E}" destId="{82DA85C0-881A-4F0B-9254-AB37393436EB}" srcOrd="9" destOrd="0" parTransId="{F5CAAE78-2514-45FB-A558-C3CB03D341FF}" sibTransId="{2EF28167-E8E2-4D72-8E86-998C26226C90}"/>
    <dgm:cxn modelId="{149EA2C6-076B-4EB7-9D82-9AAFE0763F92}" type="presOf" srcId="{030F2DCF-EC49-4C6D-B4D8-D22EDAE78FBB}" destId="{690F0EEC-9942-4D1D-A409-256D61CF53E6}" srcOrd="0" destOrd="12" presId="urn:microsoft.com/office/officeart/2005/8/layout/hList1"/>
    <dgm:cxn modelId="{926533CA-2E09-4E16-97F1-1A8834583BEB}" srcId="{9F1A3280-820D-4B31-8EF4-BF813C3FF201}" destId="{1310BC45-8075-4020-9919-624540DB4B49}" srcOrd="5" destOrd="0" parTransId="{56CF3E2B-497B-44FD-A3D6-C0EBA89B0D2E}" sibTransId="{27E6786C-C64A-4F9D-BF39-D929929740CE}"/>
    <dgm:cxn modelId="{047703CD-A916-478B-94A1-8116F2914F27}" type="presOf" srcId="{26D90808-71A6-4945-B548-370C0CB1105C}" destId="{19EFFCBA-0F78-4721-A30F-8A1C1262BF06}" srcOrd="0" destOrd="5" presId="urn:microsoft.com/office/officeart/2005/8/layout/hList1"/>
    <dgm:cxn modelId="{2D20D4D6-AD10-48A4-93B7-96A217BEA4D5}" type="presOf" srcId="{D00F541F-2707-40DB-8BD0-89B205E305CA}" destId="{690F0EEC-9942-4D1D-A409-256D61CF53E6}" srcOrd="0" destOrd="6" presId="urn:microsoft.com/office/officeart/2005/8/layout/hList1"/>
    <dgm:cxn modelId="{F89F01D8-CFAC-448C-930C-B45B55EAF446}" srcId="{9F1A3280-820D-4B31-8EF4-BF813C3FF201}" destId="{D00F541F-2707-40DB-8BD0-89B205E305CA}" srcOrd="6" destOrd="0" parTransId="{E5CFD5E7-FF12-4852-A9D0-D7F4A6427282}" sibTransId="{1CE684FD-647D-4ADC-AF5D-12FED880F18E}"/>
    <dgm:cxn modelId="{D004A6DA-2719-4199-A628-A4B4737176D0}" type="presOf" srcId="{ED0CF302-8AD5-4DE8-9C2A-3A7E13F71E4D}" destId="{19EFFCBA-0F78-4721-A30F-8A1C1262BF06}" srcOrd="0" destOrd="4" presId="urn:microsoft.com/office/officeart/2005/8/layout/hList1"/>
    <dgm:cxn modelId="{A8EB0DE4-2819-4D42-B5C5-5F52C17C5B8D}" type="presOf" srcId="{DFAC3E39-2775-4596-B9E8-83E03A1C8820}" destId="{19EFFCBA-0F78-4721-A30F-8A1C1262BF06}" srcOrd="0" destOrd="3" presId="urn:microsoft.com/office/officeart/2005/8/layout/hList1"/>
    <dgm:cxn modelId="{C30059E5-7CA4-4961-AF85-EA35E79B9853}" type="presOf" srcId="{9F1A3280-820D-4B31-8EF4-BF813C3FF201}" destId="{0E212161-85BC-4EEC-B7B9-905E28D2BAD0}" srcOrd="0" destOrd="0" presId="urn:microsoft.com/office/officeart/2005/8/layout/hList1"/>
    <dgm:cxn modelId="{9B5139E6-476B-4C54-B742-24CEBE5DDEE7}" srcId="{EFECAB2C-95A7-431D-9805-8CCCD003A61E}" destId="{B46EE49F-1BBE-4F07-8A38-C22546103893}" srcOrd="1" destOrd="0" parTransId="{1709FE06-2915-48C6-A41A-A28531F8A48E}" sibTransId="{C06C9C63-F42B-4A1F-B55B-C3B28CE491AB}"/>
    <dgm:cxn modelId="{06C3D9EE-B091-47BA-BC81-DA01742DCA20}" srcId="{9F1A3280-820D-4B31-8EF4-BF813C3FF201}" destId="{E49ED3D4-C08D-4291-9069-BCAD74685F5D}" srcOrd="10" destOrd="0" parTransId="{FD74CEEC-5140-44F5-90DA-C14663EBDA46}" sibTransId="{2F68A898-A78B-4B6E-BF5D-5E78BA14A67F}"/>
    <dgm:cxn modelId="{3E5882F0-382E-4A5D-A642-0FDD0688CCE0}" srcId="{4184D20B-8CC9-498C-B323-4842BDE20A04}" destId="{9F1A3280-820D-4B31-8EF4-BF813C3FF201}" srcOrd="1" destOrd="0" parTransId="{DAD1F44F-0C75-4CCD-9C30-5E178A6A1671}" sibTransId="{6897E15F-9E5D-4309-BDB4-DA2015B54AD2}"/>
    <dgm:cxn modelId="{E64CFBF7-1DDF-411A-8397-3678C1399805}" srcId="{9F1A3280-820D-4B31-8EF4-BF813C3FF201}" destId="{7DB88EE5-09BA-43C1-8FFE-A217C5813224}" srcOrd="0" destOrd="0" parTransId="{E0FB8842-8A8E-466A-A839-9A939F82C117}" sibTransId="{8A41783E-1C11-43F1-BC18-70CC5069134A}"/>
    <dgm:cxn modelId="{BCAC78FC-F8F7-44DE-ADE5-3726A7CC2E2E}" type="presOf" srcId="{DF06CB34-3310-4338-A014-A06410EBA865}" destId="{19EFFCBA-0F78-4721-A30F-8A1C1262BF06}" srcOrd="0" destOrd="6" presId="urn:microsoft.com/office/officeart/2005/8/layout/hList1"/>
    <dgm:cxn modelId="{B36E980E-8932-4C36-9FA6-16E85C57EFD5}" type="presParOf" srcId="{2DB2ED79-EE85-46BF-AED6-2F4665C20F76}" destId="{76BF088E-84D8-4FE6-821B-FBB49F0C4828}" srcOrd="0" destOrd="0" presId="urn:microsoft.com/office/officeart/2005/8/layout/hList1"/>
    <dgm:cxn modelId="{D190F4F3-FB75-48A0-AE85-8B2DEB86513F}" type="presParOf" srcId="{76BF088E-84D8-4FE6-821B-FBB49F0C4828}" destId="{018D4414-C222-44F5-99DF-66DDEC006971}" srcOrd="0" destOrd="0" presId="urn:microsoft.com/office/officeart/2005/8/layout/hList1"/>
    <dgm:cxn modelId="{3D225D2D-324F-41DF-B3D9-73ED854DFE41}" type="presParOf" srcId="{76BF088E-84D8-4FE6-821B-FBB49F0C4828}" destId="{19EFFCBA-0F78-4721-A30F-8A1C1262BF06}" srcOrd="1" destOrd="0" presId="urn:microsoft.com/office/officeart/2005/8/layout/hList1"/>
    <dgm:cxn modelId="{00F1D614-4E2C-4198-99F9-CB3560D81404}" type="presParOf" srcId="{2DB2ED79-EE85-46BF-AED6-2F4665C20F76}" destId="{2B0E2E6D-5E9B-49BF-AD5D-897A226EC075}" srcOrd="1" destOrd="0" presId="urn:microsoft.com/office/officeart/2005/8/layout/hList1"/>
    <dgm:cxn modelId="{CBF48242-46CD-4CD1-9D71-403F4084CC0C}" type="presParOf" srcId="{2DB2ED79-EE85-46BF-AED6-2F4665C20F76}" destId="{B5270328-D369-40D6-95C9-3C10E70EA3B1}" srcOrd="2" destOrd="0" presId="urn:microsoft.com/office/officeart/2005/8/layout/hList1"/>
    <dgm:cxn modelId="{D6C10AFE-A9E9-4A1A-A406-1B66E608EB71}" type="presParOf" srcId="{B5270328-D369-40D6-95C9-3C10E70EA3B1}" destId="{0E212161-85BC-4EEC-B7B9-905E28D2BAD0}" srcOrd="0" destOrd="0" presId="urn:microsoft.com/office/officeart/2005/8/layout/hList1"/>
    <dgm:cxn modelId="{C6A8E21A-04B7-4B86-B32E-15505B0E6F64}" type="presParOf" srcId="{B5270328-D369-40D6-95C9-3C10E70EA3B1}" destId="{690F0EEC-9942-4D1D-A409-256D61CF53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D4414-C222-44F5-99DF-66DDEC006971}">
      <dsp:nvSpPr>
        <dsp:cNvPr id="0" name=""/>
        <dsp:cNvSpPr/>
      </dsp:nvSpPr>
      <dsp:spPr>
        <a:xfrm>
          <a:off x="1958" y="115632"/>
          <a:ext cx="3033945" cy="515085"/>
        </a:xfrm>
        <a:prstGeom prst="rect">
          <a:avLst/>
        </a:prstGeom>
        <a:solidFill>
          <a:srgbClr val="E4202C"/>
        </a:solidFill>
        <a:ln w="12700" cap="flat" cmpd="sng" algn="ctr">
          <a:solidFill>
            <a:srgbClr val="E4202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Saturs apdraud valsts drošību</a:t>
          </a:r>
        </a:p>
      </dsp:txBody>
      <dsp:txXfrm>
        <a:off x="1958" y="115632"/>
        <a:ext cx="3033945" cy="515085"/>
      </dsp:txXfrm>
    </dsp:sp>
    <dsp:sp modelId="{19EFFCBA-0F78-4721-A30F-8A1C1262BF06}">
      <dsp:nvSpPr>
        <dsp:cNvPr id="0" name=""/>
        <dsp:cNvSpPr/>
      </dsp:nvSpPr>
      <dsp:spPr>
        <a:xfrm>
          <a:off x="0" y="639501"/>
          <a:ext cx="3036708" cy="333987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E4202C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 err="1"/>
            <a:t>Rossija</a:t>
          </a:r>
          <a:r>
            <a:rPr lang="lv-LV" sz="1400" kern="1200" dirty="0"/>
            <a:t> RTR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 err="1"/>
            <a:t>Rossija</a:t>
          </a:r>
          <a:r>
            <a:rPr lang="lv-LV" sz="1400" kern="1200" dirty="0"/>
            <a:t> 24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/>
            <a:t>TV </a:t>
          </a:r>
          <a:r>
            <a:rPr lang="lv-LV" sz="1400" kern="1200" dirty="0" err="1"/>
            <a:t>Centre</a:t>
          </a:r>
          <a:r>
            <a:rPr lang="lv-LV" sz="1400" kern="1200" dirty="0"/>
            <a:t> </a:t>
          </a:r>
          <a:r>
            <a:rPr lang="lv-LV" sz="1400" kern="1200" dirty="0" err="1"/>
            <a:t>International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 err="1"/>
            <a:t>RTVi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 err="1"/>
            <a:t>Mir</a:t>
          </a:r>
          <a:r>
            <a:rPr lang="lv-LV" sz="1400" kern="1200" dirty="0"/>
            <a:t> 24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/>
            <a:t>RBK-TV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 err="1"/>
            <a:t>BelRos</a:t>
          </a:r>
          <a:endParaRPr lang="lv-LV" sz="1400" kern="1200" dirty="0"/>
        </a:p>
      </dsp:txBody>
      <dsp:txXfrm>
        <a:off x="0" y="639501"/>
        <a:ext cx="3036708" cy="3339874"/>
      </dsp:txXfrm>
    </dsp:sp>
    <dsp:sp modelId="{0E212161-85BC-4EEC-B7B9-905E28D2BAD0}">
      <dsp:nvSpPr>
        <dsp:cNvPr id="0" name=""/>
        <dsp:cNvSpPr/>
      </dsp:nvSpPr>
      <dsp:spPr>
        <a:xfrm>
          <a:off x="3317640" y="115632"/>
          <a:ext cx="3130207" cy="515085"/>
        </a:xfrm>
        <a:prstGeom prst="rect">
          <a:avLst/>
        </a:prstGeom>
        <a:solidFill>
          <a:srgbClr val="E4202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Īpašniekiem piemērotas sankcijas*</a:t>
          </a:r>
        </a:p>
      </dsp:txBody>
      <dsp:txXfrm>
        <a:off x="3317640" y="115632"/>
        <a:ext cx="3130207" cy="515085"/>
      </dsp:txXfrm>
    </dsp:sp>
    <dsp:sp modelId="{690F0EEC-9942-4D1D-A409-256D61CF53E6}">
      <dsp:nvSpPr>
        <dsp:cNvPr id="0" name=""/>
        <dsp:cNvSpPr/>
      </dsp:nvSpPr>
      <dsp:spPr>
        <a:xfrm>
          <a:off x="3324949" y="630717"/>
          <a:ext cx="3115588" cy="333987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E4202C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 err="1"/>
            <a:t>Belarus</a:t>
          </a:r>
          <a:r>
            <a:rPr lang="lv-LV" sz="1400" kern="1200" dirty="0"/>
            <a:t> 24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/>
            <a:t>TNT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/>
            <a:t>KHL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/>
            <a:t>NTV </a:t>
          </a:r>
          <a:r>
            <a:rPr lang="lv-LV" sz="1400" kern="1200" dirty="0" err="1"/>
            <a:t>Pravo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/>
            <a:t>7 RT programmas (2020)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 err="1"/>
            <a:t>Dom</a:t>
          </a:r>
          <a:r>
            <a:rPr lang="lv-LV" sz="1400" kern="1200" dirty="0"/>
            <a:t> Kino (2019)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lv-LV" sz="1400" kern="1200" dirty="0"/>
            <a:t>u.c.</a:t>
          </a:r>
        </a:p>
      </dsp:txBody>
      <dsp:txXfrm>
        <a:off x="3324949" y="630717"/>
        <a:ext cx="3115588" cy="3339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CD3A4-3129-4F4D-AA62-4EC1AB39EF0D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C8220-9F0D-47BF-99CB-A55DC04BE2E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138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C8220-9F0D-47BF-99CB-A55DC04BE2E6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232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C8220-9F0D-47BF-99CB-A55DC04BE2E6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275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C8220-9F0D-47BF-99CB-A55DC04BE2E6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249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567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630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876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080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6958F2D-AC00-4C1B-B4B6-6EA253E745C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19649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257800"/>
            <a:ext cx="77724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5943600"/>
            <a:ext cx="77724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90800" y="1752600"/>
            <a:ext cx="6096000" cy="43735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A6F98BF-875E-48EF-96F1-2541DF097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75" y="3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7EC6F95-FADD-4599-B865-708B93C1F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5943600"/>
            <a:ext cx="77724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581400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Paldies!</a:t>
            </a:r>
            <a:endParaRPr lang="en-US" dirty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334000"/>
            <a:ext cx="77724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amats, kontaktinformācija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F260-EB06-448D-8E17-84778FCAB138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627F-8A0B-49B5-BC99-2972CF4CD0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15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05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95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29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751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102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729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245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318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E9BD-F90F-4641-8FD8-89196CFB29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000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6" r:id="rId3"/>
    <p:sldLayoutId id="2147483738" r:id="rId4"/>
    <p:sldLayoutId id="2147483739" r:id="rId5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9FBF8C7-AC5B-45C6-89B0-C9873F91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66762"/>
            <a:ext cx="7772400" cy="1498880"/>
          </a:xfrm>
        </p:spPr>
        <p:txBody>
          <a:bodyPr>
            <a:normAutofit/>
          </a:bodyPr>
          <a:lstStyle/>
          <a:p>
            <a:r>
              <a:rPr lang="lv-LV" dirty="0"/>
              <a:t>Informācijas telpas risinājumi krievvalodīgajiem iedzīvotājiem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1BFCE61F-5CEA-4CE5-88D0-1B027507C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lv-LV" dirty="0">
              <a:latin typeface="Verdana"/>
              <a:ea typeface="Verdana"/>
              <a:cs typeface="Verdana"/>
            </a:endParaRP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FAC97EB-8C7D-4205-8278-4CFCEE6CE7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lv-LV" dirty="0">
                <a:latin typeface="Verdana"/>
                <a:ea typeface="Verdana"/>
                <a:cs typeface="Verdana"/>
              </a:rPr>
              <a:t>2022.gada 16.marts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2762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a vietturis 3"/>
          <p:cNvSpPr>
            <a:spLocks noGrp="1"/>
          </p:cNvSpPr>
          <p:nvPr>
            <p:ph type="body" sz="quarter" idx="4294967295"/>
          </p:nvPr>
        </p:nvSpPr>
        <p:spPr>
          <a:xfrm>
            <a:off x="1104900" y="3429000"/>
            <a:ext cx="6934200" cy="533400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lv-LV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46041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B7B6DA0-5CAB-4BC1-9601-0F6D3308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Struktūra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BCCFDF5-21CF-41CE-8515-1B8277113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752600"/>
            <a:ext cx="6858000" cy="437357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Informācija par ierobežojumiem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Satura aizstāšana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Sabiedrisko mediju saturs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055A8AD4-A901-43B6-89DB-B93B46EE52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8A6CB12C-5ADB-461D-BFC3-D5182EA547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2C4EAD-33EC-4F85-84BB-2DFDD31F38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3774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A4522D-54F0-4D50-98ED-E44A8F7F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Programmu ierobežošana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FC897D3-FB00-4862-B718-1061F6873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784" y="1783423"/>
            <a:ext cx="6971016" cy="4373573"/>
          </a:xfrm>
        </p:spPr>
        <p:txBody>
          <a:bodyPr/>
          <a:lstStyle/>
          <a:p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NEPLP pēdējo 2 gadu laikā ierobežoja 68 programmas</a:t>
            </a:r>
          </a:p>
          <a:p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Kopš 24. februāra ierobežotas 28 programmas</a:t>
            </a:r>
          </a:p>
          <a:p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C460F09-24BD-42D6-94E9-8C11F6AB0C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86DEF928-0C1A-4B8F-9EE9-A73A23B691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E055047-3817-49FA-AD44-A44E4D68AD0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8443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C9D7E74-D660-422C-BA1B-60CE39F89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432516"/>
            <a:ext cx="6096000" cy="1036642"/>
          </a:xfrm>
        </p:spPr>
        <p:txBody>
          <a:bodyPr/>
          <a:lstStyle/>
          <a:p>
            <a:r>
              <a:rPr lang="lv-LV"/>
              <a:t>Ierobežotās programmas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67D1A6-F9E3-47F7-8E9E-BB4FB521A7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4</a:t>
            </a:fld>
            <a:endParaRPr lang="en-US" altLang="lv-LV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F6B605-198A-4291-A4F5-9E0D24259D3B}"/>
              </a:ext>
            </a:extLst>
          </p:cNvPr>
          <p:cNvSpPr txBox="1"/>
          <p:nvPr/>
        </p:nvSpPr>
        <p:spPr>
          <a:xfrm>
            <a:off x="4572000" y="5880537"/>
            <a:ext cx="3111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>
                <a:latin typeface="Verdana" panose="020B0604030504040204" pitchFamily="34" charset="0"/>
                <a:ea typeface="Verdana" panose="020B0604030504040204" pitchFamily="34" charset="0"/>
              </a:rPr>
              <a:t>* ES sankcijas un ASV sankcijas</a:t>
            </a:r>
          </a:p>
        </p:txBody>
      </p:sp>
      <p:graphicFrame>
        <p:nvGraphicFramePr>
          <p:cNvPr id="14" name="Shēma 13">
            <a:extLst>
              <a:ext uri="{FF2B5EF4-FFF2-40B4-BE49-F238E27FC236}">
                <a16:creationId xmlns:a16="http://schemas.microsoft.com/office/drawing/2014/main" id="{87D1C3BE-27EB-4C30-B12F-D2FFC66CD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7362647"/>
              </p:ext>
            </p:extLst>
          </p:nvPr>
        </p:nvGraphicFramePr>
        <p:xfrm>
          <a:off x="1524001" y="1543050"/>
          <a:ext cx="6448424" cy="408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30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0038F14-97E7-4FFD-9B5A-8DF48ED7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Citi NEPLP pieņemtie lēmumi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D6F0D88-B587-4DA5-86BD-38C1978F6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5" y="1752600"/>
            <a:ext cx="6905625" cy="437357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Anulētas apraides atļaujas programmām PBK Lietuva un PBK Igaunija, jo patiesā labuma guvējs atzīts par vainīgu noziedzīga nodarījuma izdarīšanā.</a:t>
            </a:r>
          </a:p>
          <a:p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Pamatojoties uz ES sankcijām ierobežota piekļuve RT un </a:t>
            </a:r>
            <a:r>
              <a:rPr lang="lv-LV" dirty="0" err="1"/>
              <a:t>Sputnik</a:t>
            </a:r>
            <a:r>
              <a:rPr lang="lv-LV" dirty="0"/>
              <a:t> vietnēm, kopā ierobežoti apmēram 40 domēna vārdi.</a:t>
            </a:r>
          </a:p>
          <a:p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Ierobežotas 20 vietnes, kurās veikta prettiesiska programmu retranslācija.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1761526-507F-49D6-BFC9-FFA267B78A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4EEF9354-7E80-4AB3-81C3-731E9FBD1E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4B0458D-C57D-4392-B7E3-F54756C6917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8343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1F4A159-1AE4-44D0-8628-12AD8620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Satura aizstāšana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33B587B-2CF8-4889-B258-15A73F848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975" y="1752600"/>
            <a:ext cx="6981825" cy="437357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Bezmaksas zemes apraidē iekļauta programma «Ukraina 24» ar tulkojumu krievu valodā.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Kabeļoperatori aicināti papildināt piedāvājumu ar programmām, kas sniedz objektīvu informāciju.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AD176786-D573-42F4-8289-F7DD37CB8D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D8DF5F2C-CD46-4051-8CE0-060C00129D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8482AF4-04EB-4481-B56E-AF88B7625C1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3828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FE554AE-BAA4-4239-85A7-FC287F39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Mazākumtautību auditorija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F98C9EC-3D52-44DA-ABD1-B0F6F1185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65" y="1762125"/>
            <a:ext cx="7086160" cy="4373573"/>
          </a:xfrm>
        </p:spPr>
        <p:txBody>
          <a:bodyPr/>
          <a:lstStyle/>
          <a:p>
            <a:pPr algn="ctr"/>
            <a:endParaRPr lang="lv-LV" b="1" dirty="0"/>
          </a:p>
          <a:p>
            <a:pPr algn="ctr"/>
            <a:endParaRPr lang="lv-LV" b="1" dirty="0"/>
          </a:p>
          <a:p>
            <a:pPr algn="ctr"/>
            <a:endParaRPr lang="lv-LV" b="1" dirty="0"/>
          </a:p>
          <a:p>
            <a:pPr algn="ctr"/>
            <a:r>
              <a:rPr lang="lv-LV" b="1" dirty="0"/>
              <a:t>Kopējā mazākumtautību auditorija ap 392 000 iedzīvotāju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9BA46B01-EE07-4E80-AAD2-3CCCC03DBE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A1FA842-2CF0-4863-8508-ED0D5858E4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D3484A1-E547-4687-864A-90A2967A92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1828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D5B0A3-33DD-45AF-B087-1FDD4887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Sabiedrisko mediju saturs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8B8008C-6C22-4038-901D-D6087D42C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1" y="1781175"/>
            <a:ext cx="8515350" cy="437357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600" b="1" dirty="0"/>
              <a:t>LTV7 </a:t>
            </a:r>
            <a:r>
              <a:rPr lang="lv-LV" sz="1600" dirty="0"/>
              <a:t>- pagaidu risinājums satura krievu valodā nodrošināšanai TV skatītājiem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kopš 24.02.2022 «</a:t>
            </a:r>
            <a:r>
              <a:rPr lang="lv-LV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Rus.lsm.lv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. Šovakar» vidējā auditorija 39 000, no kuriem 29 000 mazākumtautību pārstāvji;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lv-LV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600" b="1" dirty="0">
                <a:effectLst/>
              </a:rPr>
              <a:t>LR4</a:t>
            </a:r>
            <a:r>
              <a:rPr lang="lv-LV" sz="1600" dirty="0">
                <a:effectLst/>
              </a:rPr>
              <a:t> - pēc klausīšanās laika daļas, klausītākā radiostacija starp radio stacijām, kas veido saturu mazākumtautību valodās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Nedēļā sasniegtā auditorijas 170 000.;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raida 52,7% Latvijas teritorijas;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Papildus multimediālais saturs MMP no aprīļa;</a:t>
            </a:r>
          </a:p>
          <a:p>
            <a:pPr marL="457200" lvl="1" indent="0">
              <a:buNone/>
            </a:pPr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600" b="1" dirty="0"/>
              <a:t>SM satura nodošana </a:t>
            </a:r>
            <a:r>
              <a:rPr lang="lv-LV" sz="1600" dirty="0"/>
              <a:t>-</a:t>
            </a:r>
            <a:r>
              <a:rPr lang="lv-LV" sz="1600" b="1" dirty="0"/>
              <a:t> </a:t>
            </a:r>
            <a:r>
              <a:rPr lang="lv-LV" sz="1600" dirty="0"/>
              <a:t>SEPLP pieņemtas vadlīnijas SM satura nodošanai </a:t>
            </a:r>
            <a:r>
              <a:rPr lang="lv-LV" sz="1600" dirty="0" err="1"/>
              <a:t>komercmedijiem</a:t>
            </a:r>
            <a:r>
              <a:rPr lang="lv-LV" sz="1600" dirty="0"/>
              <a:t> ar mērķi vairot auditorijas sasniedzamību. </a:t>
            </a:r>
          </a:p>
          <a:p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7B8BD64-3992-4983-B02E-59B1647FC9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3548A0A-A743-4536-B2BA-A49E1127F7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27BC962-46A5-4095-BE37-E5DEAD78E5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311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96024E7-230D-4BEF-B8E1-84F6701FF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Sabiedrisko mediju saturs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4D2CE02-4E64-4637-A6D2-DC8A70507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752600"/>
            <a:ext cx="8105775" cy="437357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600" b="1" dirty="0" err="1">
                <a:effectLst/>
              </a:rPr>
              <a:t>Rus.lsm.lv</a:t>
            </a:r>
            <a:r>
              <a:rPr lang="lv-LV" sz="1600" b="1" dirty="0">
                <a:effectLst/>
              </a:rPr>
              <a:t> </a:t>
            </a:r>
            <a:r>
              <a:rPr lang="lv-LV" sz="1600" dirty="0">
                <a:effectLst/>
              </a:rPr>
              <a:t>- sabiedrisko mediju multimediālā platforma mazākumtautību auditorijai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Mērķauditorija mazākumtautības, 20 - 55gadi;</a:t>
            </a:r>
            <a:endParaRPr lang="lv-LV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Vidēji 170 tūkstoši unikālo lietotāju mēnesī;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b="0" i="0" dirty="0">
                <a:solidFill>
                  <a:srgbClr val="0505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223 075 sekotāju </a:t>
            </a:r>
            <a:r>
              <a:rPr lang="lv-LV" sz="1600" b="0" i="1" dirty="0">
                <a:solidFill>
                  <a:srgbClr val="0505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Facebook</a:t>
            </a:r>
            <a:r>
              <a:rPr lang="lv-LV" sz="1600" b="0" i="0" dirty="0">
                <a:solidFill>
                  <a:srgbClr val="0505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rgbClr val="05050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Papildus multimediālais saturs no aprīļa;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lv-LV" sz="1600" dirty="0">
              <a:solidFill>
                <a:srgbClr val="050505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600" b="1" dirty="0" err="1"/>
              <a:t>Rus.lsm.tv</a:t>
            </a:r>
            <a:r>
              <a:rPr lang="lv-LV" sz="1600" b="1" dirty="0"/>
              <a:t> </a:t>
            </a:r>
            <a:r>
              <a:rPr lang="lv-LV" sz="1600" dirty="0"/>
              <a:t>-</a:t>
            </a:r>
            <a:r>
              <a:rPr lang="lv-LV" sz="1600" b="1" dirty="0"/>
              <a:t> </a:t>
            </a:r>
            <a:r>
              <a:rPr lang="lv-LV" sz="1600" dirty="0"/>
              <a:t>RUS.LSM un LR4 multimediālā satura adaptācija TV platformas vajadzībām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Mērķauditorija: mazākumtautības 55+;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Informatīvi analītiskā programma sāks darbu aprīlī;</a:t>
            </a:r>
          </a:p>
          <a:p>
            <a:pPr marL="457200" lvl="1" indent="0">
              <a:buNone/>
            </a:pPr>
            <a:endParaRPr lang="lv-LV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63EC10B1-EF08-4F8C-9082-BD73BBD17C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85DB314D-C95C-4FB4-82D9-1640725FF0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B202DFC-4FA2-4B67-AD6B-B5134491A66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6958F2D-AC00-4C1B-B4B6-6EA253E745C5}" type="slidenum">
              <a:rPr lang="en-US" altLang="lv-LV" smtClean="0"/>
              <a:pPr/>
              <a:t>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2045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51C2B742EA77443A0BDB540B60C0424" ma:contentTypeVersion="8" ma:contentTypeDescription="Izveidot jaunu dokumentu." ma:contentTypeScope="" ma:versionID="cce9d0e066900845b4f7cdca5bf5a8a8">
  <xsd:schema xmlns:xsd="http://www.w3.org/2001/XMLSchema" xmlns:xs="http://www.w3.org/2001/XMLSchema" xmlns:p="http://schemas.microsoft.com/office/2006/metadata/properties" xmlns:ns3="8767dccf-673c-482e-bfab-6e5bd140a06e" xmlns:ns4="f88eea76-17b3-4b0f-ae36-300eaf0e14c0" targetNamespace="http://schemas.microsoft.com/office/2006/metadata/properties" ma:root="true" ma:fieldsID="bf770282628b7270742c1d033c53e0c2" ns3:_="" ns4:_="">
    <xsd:import namespace="8767dccf-673c-482e-bfab-6e5bd140a06e"/>
    <xsd:import namespace="f88eea76-17b3-4b0f-ae36-300eaf0e14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7dccf-673c-482e-bfab-6e5bd140a0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eea76-17b3-4b0f-ae36-300eaf0e1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80C2B7-AD49-456E-8B11-FF5F7E893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7dccf-673c-482e-bfab-6e5bd140a06e"/>
    <ds:schemaRef ds:uri="f88eea76-17b3-4b0f-ae36-300eaf0e1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2D3A00-40AC-45B7-BEE0-F98B4FDB202E}">
  <ds:schemaRefs>
    <ds:schemaRef ds:uri="http://schemas.microsoft.com/office/2006/metadata/properties"/>
    <ds:schemaRef ds:uri="8767dccf-673c-482e-bfab-6e5bd140a06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88eea76-17b3-4b0f-ae36-300eaf0e14c0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DE13E5C-864C-4648-AB7B-B626EA8FA1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</TotalTime>
  <Words>348</Words>
  <Application>Microsoft Office PowerPoint</Application>
  <PresentationFormat>Slaidrāde ekrānā (4:3)</PresentationFormat>
  <Paragraphs>80</Paragraphs>
  <Slides>10</Slides>
  <Notes>3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Office dizains</vt:lpstr>
      <vt:lpstr>89_Prezentacija_templateLV</vt:lpstr>
      <vt:lpstr>Informācijas telpas risinājumi krievvalodīgajiem iedzīvotājiem</vt:lpstr>
      <vt:lpstr>Struktūra</vt:lpstr>
      <vt:lpstr>Programmu ierobežošana</vt:lpstr>
      <vt:lpstr>Ierobežotās programmas</vt:lpstr>
      <vt:lpstr>Citi NEPLP pieņemtie lēmumi</vt:lpstr>
      <vt:lpstr>Satura aizstāšana</vt:lpstr>
      <vt:lpstr>Mazākumtautību auditorija</vt:lpstr>
      <vt:lpstr>Sabiedrisko mediju saturs</vt:lpstr>
      <vt:lpstr>Sabiedrisko mediju saturs</vt:lpstr>
      <vt:lpstr>PowerPoint prezentācija</vt:lpstr>
    </vt:vector>
  </TitlesOfParts>
  <Company>Birojs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Budžeta veidošanas pamatprincipi un problēmjautājumi</dc:title>
  <dc:creator>Andis Groza</dc:creator>
  <cp:lastModifiedBy>Kristers Pļešakovs</cp:lastModifiedBy>
  <cp:revision>735</cp:revision>
  <dcterms:created xsi:type="dcterms:W3CDTF">2021-01-27T18:19:34Z</dcterms:created>
  <dcterms:modified xsi:type="dcterms:W3CDTF">2022-03-16T07:17:57Z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0x010100651C2B742EA77443A0BDB540B60C0424</vt:lpwstr>
  </property>
</Properties>
</file>